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0" r:id="rId13"/>
    <p:sldId id="269" r:id="rId14"/>
    <p:sldId id="265" r:id="rId15"/>
    <p:sldId id="274" r:id="rId16"/>
    <p:sldId id="272" r:id="rId17"/>
    <p:sldId id="271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660"/>
  </p:normalViewPr>
  <p:slideViewPr>
    <p:cSldViewPr>
      <p:cViewPr>
        <p:scale>
          <a:sx n="76" d="100"/>
          <a:sy n="76" d="100"/>
        </p:scale>
        <p:origin x="-9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6663-42AF-4FA6-AB6B-51407296ECA3}" type="datetimeFigureOut">
              <a:rPr lang="pl-PL" smtClean="0"/>
              <a:pPr/>
              <a:t>2017-02-24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8F838-C182-441F-BC90-E86EC12AA00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zsmi.pl/wp-content/uploads/2016/12/otwarte_umysly_7.jpg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jpeg"/><Relationship Id="rId5" Type="http://schemas.openxmlformats.org/officeDocument/2006/relationships/image" Target="../media/image43.png"/><Relationship Id="rId10" Type="http://schemas.openxmlformats.org/officeDocument/2006/relationships/image" Target="../media/image47.jpeg"/><Relationship Id="rId4" Type="http://schemas.openxmlformats.org/officeDocument/2006/relationships/image" Target="../media/image42.pn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pl/url?url=http://www.tapeta-kolorowe-ludziki.na-pulpit.com/&amp;rct=j&amp;frm=1&amp;q=&amp;esrc=s&amp;sa=U&amp;ved=0ahUKEwjJj43ch43PAhVIDSwKHazAD5AQwW4IGDAB&amp;usg=AFQjCNEg7mZZ6GilQyjjRACGfeTYM3tw7w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632"/>
            <a:ext cx="6091618" cy="656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Zaświadczenia udziału w szkolenia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42"/>
          <a:stretch/>
        </p:blipFill>
        <p:spPr bwMode="auto">
          <a:xfrm>
            <a:off x="6156176" y="116632"/>
            <a:ext cx="2744117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/>
          <p:nvPr/>
        </p:nvPicPr>
        <p:blipFill>
          <a:blip r:embed="rId4" cstate="print"/>
          <a:srcRect l="11251" t="12202" r="11250" b="9979"/>
          <a:stretch>
            <a:fillRect/>
          </a:stretch>
        </p:blipFill>
        <p:spPr>
          <a:xfrm>
            <a:off x="6660232" y="5301208"/>
            <a:ext cx="2267744" cy="1368152"/>
          </a:xfrm>
          <a:prstGeom prst="rect">
            <a:avLst/>
          </a:prstGeom>
        </p:spPr>
      </p:pic>
      <p:pic>
        <p:nvPicPr>
          <p:cNvPr id="5" name="Obraz 4"/>
          <p:cNvPicPr/>
          <p:nvPr/>
        </p:nvPicPr>
        <p:blipFill>
          <a:blip r:embed="rId5" cstate="print"/>
          <a:srcRect l="11080" t="14294" r="11007" b="17953"/>
          <a:stretch>
            <a:fillRect/>
          </a:stretch>
        </p:blipFill>
        <p:spPr bwMode="auto">
          <a:xfrm>
            <a:off x="6660232" y="1412776"/>
            <a:ext cx="224279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/>
          <p:nvPr/>
        </p:nvPicPr>
        <p:blipFill>
          <a:blip r:embed="rId6" cstate="print"/>
          <a:srcRect l="11437" t="18286" r="11364" b="16571"/>
          <a:stretch>
            <a:fillRect/>
          </a:stretch>
        </p:blipFill>
        <p:spPr bwMode="auto">
          <a:xfrm>
            <a:off x="6732240" y="3068960"/>
            <a:ext cx="219573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aświadczenia udziału w szkolenia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az 2"/>
          <p:cNvPicPr/>
          <p:nvPr/>
        </p:nvPicPr>
        <p:blipFill rotWithShape="1">
          <a:blip r:embed="rId3" cstate="print"/>
          <a:srcRect l="16964" t="10159" r="16964" b="9162"/>
          <a:stretch/>
        </p:blipFill>
        <p:spPr bwMode="auto">
          <a:xfrm>
            <a:off x="395536" y="188640"/>
            <a:ext cx="2808312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Obraz 5"/>
          <p:cNvPicPr/>
          <p:nvPr/>
        </p:nvPicPr>
        <p:blipFill rotWithShape="1">
          <a:blip r:embed="rId4" cstate="print"/>
          <a:srcRect l="16607" t="11746" r="16786" b="9799"/>
          <a:stretch/>
        </p:blipFill>
        <p:spPr bwMode="auto">
          <a:xfrm>
            <a:off x="3347864" y="188640"/>
            <a:ext cx="2592288" cy="1738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Obraz 6"/>
          <p:cNvPicPr/>
          <p:nvPr/>
        </p:nvPicPr>
        <p:blipFill rotWithShape="1">
          <a:blip r:embed="rId5" cstate="print"/>
          <a:srcRect l="16072" t="11747" r="16070" b="10433"/>
          <a:stretch/>
        </p:blipFill>
        <p:spPr bwMode="auto">
          <a:xfrm>
            <a:off x="6084168" y="188640"/>
            <a:ext cx="2664296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Obraz 7"/>
          <p:cNvPicPr/>
          <p:nvPr/>
        </p:nvPicPr>
        <p:blipFill rotWithShape="1">
          <a:blip r:embed="rId6" cstate="print"/>
          <a:srcRect l="16955" t="11430" r="27283" b="9841"/>
          <a:stretch/>
        </p:blipFill>
        <p:spPr bwMode="auto">
          <a:xfrm>
            <a:off x="4716016" y="1988840"/>
            <a:ext cx="2520280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Obraz 8"/>
          <p:cNvPicPr/>
          <p:nvPr/>
        </p:nvPicPr>
        <p:blipFill rotWithShape="1">
          <a:blip r:embed="rId7" cstate="print"/>
          <a:srcRect l="25179" t="12381" r="16964" b="9482"/>
          <a:stretch/>
        </p:blipFill>
        <p:spPr bwMode="auto">
          <a:xfrm>
            <a:off x="1763688" y="1988840"/>
            <a:ext cx="2808312" cy="2016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0" name="Obraz 9"/>
          <p:cNvPicPr/>
          <p:nvPr/>
        </p:nvPicPr>
        <p:blipFill>
          <a:blip r:embed="rId8" cstate="print"/>
          <a:srcRect l="38142" t="11746" r="37487" b="12605"/>
          <a:stretch>
            <a:fillRect/>
          </a:stretch>
        </p:blipFill>
        <p:spPr>
          <a:xfrm>
            <a:off x="2339752" y="4149080"/>
            <a:ext cx="1417834" cy="2448272"/>
          </a:xfrm>
          <a:prstGeom prst="rect">
            <a:avLst/>
          </a:prstGeom>
        </p:spPr>
      </p:pic>
      <p:pic>
        <p:nvPicPr>
          <p:cNvPr id="11" name="Obraz 10"/>
          <p:cNvPicPr/>
          <p:nvPr/>
        </p:nvPicPr>
        <p:blipFill>
          <a:blip r:embed="rId9" cstate="print"/>
          <a:srcRect l="34104" t="12063" r="33388" b="13306"/>
          <a:stretch>
            <a:fillRect/>
          </a:stretch>
        </p:blipFill>
        <p:spPr>
          <a:xfrm>
            <a:off x="395536" y="4149080"/>
            <a:ext cx="1872208" cy="2448272"/>
          </a:xfrm>
          <a:prstGeom prst="rect">
            <a:avLst/>
          </a:prstGeom>
        </p:spPr>
      </p:pic>
      <p:pic>
        <p:nvPicPr>
          <p:cNvPr id="12" name="Obraz 11"/>
          <p:cNvPicPr/>
          <p:nvPr/>
        </p:nvPicPr>
        <p:blipFill>
          <a:blip r:embed="rId10" cstate="print"/>
          <a:srcRect l="34243" t="14286" r="34635" b="9780"/>
          <a:stretch>
            <a:fillRect/>
          </a:stretch>
        </p:blipFill>
        <p:spPr>
          <a:xfrm>
            <a:off x="3851920" y="4149080"/>
            <a:ext cx="1787932" cy="2457492"/>
          </a:xfrm>
          <a:prstGeom prst="rect">
            <a:avLst/>
          </a:prstGeom>
        </p:spPr>
      </p:pic>
      <p:pic>
        <p:nvPicPr>
          <p:cNvPr id="13" name="Obraz 12"/>
          <p:cNvPicPr/>
          <p:nvPr/>
        </p:nvPicPr>
        <p:blipFill>
          <a:blip r:embed="rId11" cstate="print"/>
          <a:srcRect l="37945" t="13971" r="37487" b="10159"/>
          <a:stretch>
            <a:fillRect/>
          </a:stretch>
        </p:blipFill>
        <p:spPr>
          <a:xfrm>
            <a:off x="5724128" y="4149080"/>
            <a:ext cx="1420716" cy="2455434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>
          <a:blip r:embed="rId12" cstate="print"/>
          <a:srcRect l="38123" t="12381" r="37487" b="10437"/>
          <a:stretch>
            <a:fillRect/>
          </a:stretch>
        </p:blipFill>
        <p:spPr>
          <a:xfrm>
            <a:off x="7236296" y="4149080"/>
            <a:ext cx="1406518" cy="249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Zaświadczenia udziału w szkolenia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Obraz 10"/>
          <p:cNvPicPr/>
          <p:nvPr/>
        </p:nvPicPr>
        <p:blipFill>
          <a:blip r:embed="rId3" cstate="print"/>
          <a:srcRect l="10001" t="12202" r="17501" b="12202"/>
          <a:stretch>
            <a:fillRect/>
          </a:stretch>
        </p:blipFill>
        <p:spPr>
          <a:xfrm>
            <a:off x="179512" y="188640"/>
            <a:ext cx="2880320" cy="1872208"/>
          </a:xfrm>
          <a:prstGeom prst="rect">
            <a:avLst/>
          </a:prstGeom>
        </p:spPr>
      </p:pic>
      <p:pic>
        <p:nvPicPr>
          <p:cNvPr id="19" name="Obraz 18"/>
          <p:cNvPicPr/>
          <p:nvPr/>
        </p:nvPicPr>
        <p:blipFill>
          <a:blip r:embed="rId4" cstate="print"/>
          <a:srcRect l="11250" t="12202" r="16833" b="9979"/>
          <a:stretch>
            <a:fillRect/>
          </a:stretch>
        </p:blipFill>
        <p:spPr>
          <a:xfrm>
            <a:off x="3203848" y="188640"/>
            <a:ext cx="2736304" cy="1872208"/>
          </a:xfrm>
          <a:prstGeom prst="rect">
            <a:avLst/>
          </a:prstGeom>
        </p:spPr>
      </p:pic>
      <p:pic>
        <p:nvPicPr>
          <p:cNvPr id="20" name="Obraz 19"/>
          <p:cNvPicPr/>
          <p:nvPr/>
        </p:nvPicPr>
        <p:blipFill>
          <a:blip r:embed="rId5" cstate="print"/>
          <a:srcRect l="21250" t="23319" r="29366" b="21096"/>
          <a:stretch>
            <a:fillRect/>
          </a:stretch>
        </p:blipFill>
        <p:spPr>
          <a:xfrm>
            <a:off x="6012160" y="188640"/>
            <a:ext cx="2880320" cy="1872208"/>
          </a:xfrm>
          <a:prstGeom prst="rect">
            <a:avLst/>
          </a:prstGeom>
        </p:spPr>
      </p:pic>
      <p:pic>
        <p:nvPicPr>
          <p:cNvPr id="21" name="Obraz 20"/>
          <p:cNvPicPr/>
          <p:nvPr/>
        </p:nvPicPr>
        <p:blipFill>
          <a:blip r:embed="rId6" cstate="print"/>
          <a:srcRect l="17501" t="14426" r="17500" b="9979"/>
          <a:stretch>
            <a:fillRect/>
          </a:stretch>
        </p:blipFill>
        <p:spPr>
          <a:xfrm>
            <a:off x="179512" y="2276872"/>
            <a:ext cx="2952328" cy="2088232"/>
          </a:xfrm>
          <a:prstGeom prst="rect">
            <a:avLst/>
          </a:prstGeom>
        </p:spPr>
      </p:pic>
      <p:pic>
        <p:nvPicPr>
          <p:cNvPr id="22" name="Obraz 21"/>
          <p:cNvPicPr/>
          <p:nvPr/>
        </p:nvPicPr>
        <p:blipFill>
          <a:blip r:embed="rId7" cstate="print"/>
          <a:srcRect l="20550" t="12202" r="11251" b="9979"/>
          <a:stretch>
            <a:fillRect/>
          </a:stretch>
        </p:blipFill>
        <p:spPr>
          <a:xfrm>
            <a:off x="179512" y="4581128"/>
            <a:ext cx="2952328" cy="2016224"/>
          </a:xfrm>
          <a:prstGeom prst="rect">
            <a:avLst/>
          </a:prstGeom>
        </p:spPr>
      </p:pic>
      <p:pic>
        <p:nvPicPr>
          <p:cNvPr id="23" name="Obraz 22"/>
          <p:cNvPicPr/>
          <p:nvPr/>
        </p:nvPicPr>
        <p:blipFill>
          <a:blip r:embed="rId8" cstate="print"/>
          <a:srcRect l="20591" t="16956" r="24693" b="12202"/>
          <a:stretch>
            <a:fillRect/>
          </a:stretch>
        </p:blipFill>
        <p:spPr>
          <a:xfrm>
            <a:off x="3203848" y="4581128"/>
            <a:ext cx="2880320" cy="2016224"/>
          </a:xfrm>
          <a:prstGeom prst="rect">
            <a:avLst/>
          </a:prstGeom>
        </p:spPr>
      </p:pic>
      <p:pic>
        <p:nvPicPr>
          <p:cNvPr id="24" name="Obraz 23"/>
          <p:cNvPicPr/>
          <p:nvPr/>
        </p:nvPicPr>
        <p:blipFill>
          <a:blip r:embed="rId9" cstate="print"/>
          <a:srcRect l="27500" t="21096" r="27467" b="21096"/>
          <a:stretch>
            <a:fillRect/>
          </a:stretch>
        </p:blipFill>
        <p:spPr>
          <a:xfrm>
            <a:off x="6156176" y="4581128"/>
            <a:ext cx="2664296" cy="2016224"/>
          </a:xfrm>
          <a:prstGeom prst="rect">
            <a:avLst/>
          </a:prstGeom>
        </p:spPr>
      </p:pic>
      <p:pic>
        <p:nvPicPr>
          <p:cNvPr id="25" name="Obraz 24" descr="C:\Users\Tandem\Desktop\diagnoza kształcenie ogólne\REALIZACJA 3.2.1\KONFERENCJA\ZDJĘCIA\MDK\Wnętrza - rysunek architektoniczny MDK 10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977" b="12921"/>
          <a:stretch/>
        </p:blipFill>
        <p:spPr bwMode="auto">
          <a:xfrm>
            <a:off x="3203848" y="2276872"/>
            <a:ext cx="2880320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6" name="Obraz 25" descr="C:\Users\Tandem\Desktop\diagnoza kształcenie ogólne\REALIZACJA 3.2.1\KONFERENCJA\ZDJĘCIA\MDK\Wnętrza - rysunek architektoniczny MDK 3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51"/>
          <a:stretch/>
        </p:blipFill>
        <p:spPr bwMode="auto">
          <a:xfrm>
            <a:off x="6156177" y="2276872"/>
            <a:ext cx="2736304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98077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Zaświadczenia udziału w szkoleniac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Obraz 12"/>
          <p:cNvPicPr/>
          <p:nvPr/>
        </p:nvPicPr>
        <p:blipFill>
          <a:blip r:embed="rId3" cstate="print"/>
          <a:srcRect l="20861" t="12381" r="20553" b="11746"/>
          <a:stretch>
            <a:fillRect/>
          </a:stretch>
        </p:blipFill>
        <p:spPr>
          <a:xfrm>
            <a:off x="179512" y="260648"/>
            <a:ext cx="2952328" cy="2160240"/>
          </a:xfrm>
          <a:prstGeom prst="rect">
            <a:avLst/>
          </a:prstGeom>
        </p:spPr>
      </p:pic>
      <p:pic>
        <p:nvPicPr>
          <p:cNvPr id="14" name="Obraz 13"/>
          <p:cNvPicPr/>
          <p:nvPr/>
        </p:nvPicPr>
        <p:blipFill>
          <a:blip r:embed="rId4" cstate="print"/>
          <a:srcRect l="25312" t="18418" r="21266" b="12608"/>
          <a:stretch>
            <a:fillRect/>
          </a:stretch>
        </p:blipFill>
        <p:spPr>
          <a:xfrm>
            <a:off x="3203848" y="260648"/>
            <a:ext cx="2952327" cy="2160240"/>
          </a:xfrm>
          <a:prstGeom prst="rect">
            <a:avLst/>
          </a:prstGeom>
        </p:spPr>
      </p:pic>
      <p:pic>
        <p:nvPicPr>
          <p:cNvPr id="15" name="Obraz 14"/>
          <p:cNvPicPr/>
          <p:nvPr/>
        </p:nvPicPr>
        <p:blipFill>
          <a:blip r:embed="rId5" cstate="print"/>
          <a:srcRect l="21038" t="12063" r="20910" b="10744"/>
          <a:stretch>
            <a:fillRect/>
          </a:stretch>
        </p:blipFill>
        <p:spPr>
          <a:xfrm>
            <a:off x="6228184" y="260648"/>
            <a:ext cx="2843808" cy="2160240"/>
          </a:xfrm>
          <a:prstGeom prst="rect">
            <a:avLst/>
          </a:prstGeom>
        </p:spPr>
      </p:pic>
      <p:pic>
        <p:nvPicPr>
          <p:cNvPr id="16" name="Obraz 15" descr="Warsztaty kształtowania kompetencji społeczno emocjonalnych w bibliotece szkolnej"/>
          <p:cNvPicPr/>
          <p:nvPr/>
        </p:nvPicPr>
        <p:blipFill>
          <a:blip r:embed="rId6" cstate="print"/>
          <a:srcRect l="11557" t="7931" r="15982" b="4828"/>
          <a:stretch>
            <a:fillRect/>
          </a:stretch>
        </p:blipFill>
        <p:spPr bwMode="auto">
          <a:xfrm>
            <a:off x="1115616" y="2564904"/>
            <a:ext cx="3024336" cy="2307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Obraz 16" descr="otwarte_umysly_15"/>
          <p:cNvPicPr/>
          <p:nvPr/>
        </p:nvPicPr>
        <p:blipFill>
          <a:blip r:embed="rId7" cstate="print"/>
          <a:srcRect l="1797" t="3143" r="1160" b="2570"/>
          <a:stretch>
            <a:fillRect/>
          </a:stretch>
        </p:blipFill>
        <p:spPr bwMode="auto">
          <a:xfrm>
            <a:off x="4283968" y="2564904"/>
            <a:ext cx="41044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Obraz 17" descr="http://zsmi.pl/wp-content/uploads/2016/12/otwarte_umysly_7-130x88.jpg">
            <a:hlinkClick r:id="rId8" tooltip="&quot;&quot;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5085184"/>
            <a:ext cx="23762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18" descr="IMAG0532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724128" y="5085184"/>
            <a:ext cx="2952328" cy="1556792"/>
          </a:xfrm>
          <a:prstGeom prst="rect">
            <a:avLst/>
          </a:prstGeom>
        </p:spPr>
      </p:pic>
      <p:pic>
        <p:nvPicPr>
          <p:cNvPr id="20" name="Obraz 19" descr="C:\Users\ZSMI\Desktop\Zdjęcia\Grupa 2 analiza wody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2433" y="5085184"/>
            <a:ext cx="2927399" cy="172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8077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/>
          <p:cNvPicPr/>
          <p:nvPr/>
        </p:nvPicPr>
        <p:blipFill rotWithShape="1">
          <a:blip r:embed="rId3" cstate="print"/>
          <a:srcRect l="59779" t="17721" r="4428" b="15657"/>
          <a:stretch/>
        </p:blipFill>
        <p:spPr bwMode="auto">
          <a:xfrm>
            <a:off x="2987824" y="1268760"/>
            <a:ext cx="3033337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3491880" cy="107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Znalezione obrazy dla zapytania LUDZIKI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1772816"/>
            <a:ext cx="1428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0</Words>
  <Application>Microsoft Office PowerPoint</Application>
  <PresentationFormat>Pokaz na ekranie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Inwestycje</dc:creator>
  <cp:lastModifiedBy>Inwestycje</cp:lastModifiedBy>
  <cp:revision>45</cp:revision>
  <dcterms:created xsi:type="dcterms:W3CDTF">2017-02-21T12:14:35Z</dcterms:created>
  <dcterms:modified xsi:type="dcterms:W3CDTF">2017-02-24T07:13:11Z</dcterms:modified>
</cp:coreProperties>
</file>